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0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844366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9770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8967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5653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2946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6894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3959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449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/>
        </p:nvSpPr>
        <p:spPr>
          <a:xfrm>
            <a:off x="4631721" y="3169075"/>
            <a:ext cx="4435199" cy="17313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Install the Canvas Parent App on iOS Devices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000"/>
              <a:t>(iPhone or iPad)</a:t>
            </a:r>
          </a:p>
        </p:txBody>
      </p:sp>
      <p:sp>
        <p:nvSpPr>
          <p:cNvPr id="55" name="Shape 55"/>
          <p:cNvSpPr txBox="1"/>
          <p:nvPr/>
        </p:nvSpPr>
        <p:spPr>
          <a:xfrm>
            <a:off x="143075" y="3169075"/>
            <a:ext cx="4435200" cy="17313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Install the Canvas Parent App on Android Devices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1000"/>
              <a:t>(Android smart phones or tablets)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354600" y="179425"/>
            <a:ext cx="8520600" cy="979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Canvas Parent App</a:t>
            </a:r>
          </a:p>
        </p:txBody>
      </p:sp>
      <p:pic>
        <p:nvPicPr>
          <p:cNvPr id="57" name="Shape 57" descr="en_badge_web_generic.png"/>
          <p:cNvPicPr preferRelativeResize="0"/>
          <p:nvPr/>
        </p:nvPicPr>
        <p:blipFill rotWithShape="1">
          <a:blip r:embed="rId3">
            <a:alphaModFix/>
          </a:blip>
          <a:srcRect l="6153" t="15775" r="6188" b="15727"/>
          <a:stretch/>
        </p:blipFill>
        <p:spPr>
          <a:xfrm>
            <a:off x="175182" y="3663679"/>
            <a:ext cx="4346543" cy="1092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 descr="Available_on_the_App_Store_(black).png"/>
          <p:cNvPicPr preferRelativeResize="0"/>
          <p:nvPr/>
        </p:nvPicPr>
        <p:blipFill rotWithShape="1">
          <a:blip r:embed="rId4">
            <a:alphaModFix/>
          </a:blip>
          <a:srcRect l="-553"/>
          <a:stretch/>
        </p:blipFill>
        <p:spPr>
          <a:xfrm>
            <a:off x="4698475" y="3677017"/>
            <a:ext cx="4346543" cy="1066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Shape 59" descr="canvasParentApp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28300" y="998537"/>
            <a:ext cx="1887375" cy="188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5490000" cy="755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/>
              <a:t>First Time Accessing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3600"/>
              <a:t>The Parent App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311700" y="1382450"/>
            <a:ext cx="5110800" cy="3179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Select "CREATE ACCOUNT" the first time you access the app.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Once you have created your account, you can log into the parent app from any device. </a:t>
            </a:r>
          </a:p>
          <a:p>
            <a:pPr lvl="0">
              <a:spcBef>
                <a:spcPts val="0"/>
              </a:spcBef>
              <a:buNone/>
            </a:pPr>
            <a:endParaRPr sz="2400"/>
          </a:p>
        </p:txBody>
      </p:sp>
      <p:pic>
        <p:nvPicPr>
          <p:cNvPr id="66" name="Shape 66" descr="Screenshot_20160815-13063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2490" y="0"/>
            <a:ext cx="2893220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/>
          <p:nvPr/>
        </p:nvSpPr>
        <p:spPr>
          <a:xfrm>
            <a:off x="6616850" y="2099525"/>
            <a:ext cx="1504500" cy="5016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387800" y="1395475"/>
            <a:ext cx="5110800" cy="3179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Select a secure password you can remember and make sure you enter your email address correctly. 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i="1"/>
              <a:t>CMS will not be able to help you recover your password but you will have an option to have a reset link emailed to you.  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3387800" y="568625"/>
            <a:ext cx="5490000" cy="755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Create your account</a:t>
            </a:r>
          </a:p>
        </p:txBody>
      </p:sp>
      <p:pic>
        <p:nvPicPr>
          <p:cNvPr id="74" name="Shape 74" descr="Screenshot_20160815-13065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690" y="0"/>
            <a:ext cx="2893220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/>
        </p:nvSpPr>
        <p:spPr>
          <a:xfrm>
            <a:off x="4476750" y="1038300"/>
            <a:ext cx="4552800" cy="105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Choose      Charlotte-Mecklenburg Schools 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228525" y="1038225"/>
            <a:ext cx="3813300" cy="105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400"/>
              <a:t>Enter "cms" in the "student's institution" field.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</p:txBody>
      </p:sp>
      <p:pic>
        <p:nvPicPr>
          <p:cNvPr id="81" name="Shape 81" descr="Screenshot_20160815-130744.png"/>
          <p:cNvPicPr preferRelativeResize="0"/>
          <p:nvPr/>
        </p:nvPicPr>
        <p:blipFill rotWithShape="1">
          <a:blip r:embed="rId3">
            <a:alphaModFix/>
          </a:blip>
          <a:srcRect b="27113"/>
          <a:stretch/>
        </p:blipFill>
        <p:spPr>
          <a:xfrm>
            <a:off x="5577450" y="2092800"/>
            <a:ext cx="2278624" cy="3050697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1700" y="327000"/>
            <a:ext cx="5546100" cy="755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Enter student's institution</a:t>
            </a:r>
          </a:p>
        </p:txBody>
      </p:sp>
      <p:pic>
        <p:nvPicPr>
          <p:cNvPr id="83" name="Shape 83" descr="Screenshot_20160815-130738.png"/>
          <p:cNvPicPr preferRelativeResize="0"/>
          <p:nvPr/>
        </p:nvPicPr>
        <p:blipFill rotWithShape="1">
          <a:blip r:embed="rId4">
            <a:alphaModFix/>
          </a:blip>
          <a:srcRect b="27113"/>
          <a:stretch/>
        </p:blipFill>
        <p:spPr>
          <a:xfrm>
            <a:off x="995875" y="2092800"/>
            <a:ext cx="2278624" cy="3050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3387800" y="1395475"/>
            <a:ext cx="5110800" cy="3179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/>
          </a:p>
          <a:p>
            <a:pPr lvl="0">
              <a:spcBef>
                <a:spcPts val="0"/>
              </a:spcBef>
              <a:buNone/>
            </a:pPr>
            <a:r>
              <a:rPr lang="en" sz="2400"/>
              <a:t>Your student's </a:t>
            </a:r>
            <a:r>
              <a:rPr lang="en" sz="2400" b="1" i="1"/>
              <a:t>Username </a:t>
            </a:r>
            <a:r>
              <a:rPr lang="en" sz="2400"/>
              <a:t>is their </a:t>
            </a:r>
            <a:r>
              <a:rPr lang="en" sz="2400" b="1" i="1"/>
              <a:t>studentID</a:t>
            </a:r>
            <a:r>
              <a:rPr lang="en" sz="2400"/>
              <a:t>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Your student will probably know their </a:t>
            </a:r>
            <a:r>
              <a:rPr lang="en" sz="2400" b="1" i="1"/>
              <a:t>password</a:t>
            </a:r>
            <a:r>
              <a:rPr lang="en" sz="2400"/>
              <a:t>, but if they do not, their </a:t>
            </a:r>
            <a:r>
              <a:rPr lang="en" sz="2400" b="1" i="1"/>
              <a:t>teacher can help reset </a:t>
            </a:r>
            <a:r>
              <a:rPr lang="en" sz="2400"/>
              <a:t>the password and communicate it to you.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387800" y="568625"/>
            <a:ext cx="5604300" cy="1241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Enter your student's login and password</a:t>
            </a:r>
          </a:p>
        </p:txBody>
      </p:sp>
      <p:pic>
        <p:nvPicPr>
          <p:cNvPr id="90" name="Shape 90" descr="Screenshot_20160815-13083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690" y="0"/>
            <a:ext cx="2893220" cy="51435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" name="Shape 91"/>
          <p:cNvCxnSpPr/>
          <p:nvPr/>
        </p:nvCxnSpPr>
        <p:spPr>
          <a:xfrm flipH="1">
            <a:off x="3040400" y="2661175"/>
            <a:ext cx="450600" cy="1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92" name="Shape 92"/>
          <p:cNvCxnSpPr/>
          <p:nvPr/>
        </p:nvCxnSpPr>
        <p:spPr>
          <a:xfrm rot="10800000">
            <a:off x="3040450" y="3085125"/>
            <a:ext cx="443400" cy="76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11700" y="1382450"/>
            <a:ext cx="5110800" cy="3179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You may not see any courses if the teacher has not published their course for your student to see it.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When courses are available, you will be able to see assignment details such as due dates as well as your student's work submitted for that assignment. 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5490000" cy="755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Your student's courses</a:t>
            </a:r>
          </a:p>
        </p:txBody>
      </p:sp>
      <p:pic>
        <p:nvPicPr>
          <p:cNvPr id="99" name="Shape 99" descr="Screenshot_20160815-13141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22490" y="0"/>
            <a:ext cx="2893220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Shape 104" descr="Screenshot_20160815-131059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0" y="0"/>
            <a:ext cx="2893220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3838475" y="639775"/>
            <a:ext cx="5032200" cy="755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Adding another student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3838475" y="1395475"/>
            <a:ext cx="5032200" cy="3179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Touch the      icon in the top right corner.</a:t>
            </a:r>
          </a:p>
          <a:p>
            <a:pPr marL="457200" lvl="0" indent="-381000" rtl="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Touch the    icon (android)         or </a:t>
            </a:r>
            <a:r>
              <a:rPr lang="en" sz="2400" b="1">
                <a:solidFill>
                  <a:srgbClr val="000000"/>
                </a:solidFill>
              </a:rPr>
              <a:t>+</a:t>
            </a:r>
            <a:r>
              <a:rPr lang="en" sz="2400"/>
              <a:t> icon (iOS)</a:t>
            </a:r>
          </a:p>
          <a:p>
            <a:pPr marL="457200" lvl="0" indent="-381000" rtl="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Choose "Add Student"</a:t>
            </a:r>
          </a:p>
          <a:p>
            <a:pPr marL="457200" lvl="0" indent="-381000" rtl="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Follow the previous slides to add your next student. 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pic>
        <p:nvPicPr>
          <p:cNvPr id="107" name="Shape 107" descr="Screenshot_20160815-131124.png"/>
          <p:cNvPicPr preferRelativeResize="0"/>
          <p:nvPr/>
        </p:nvPicPr>
        <p:blipFill rotWithShape="1">
          <a:blip r:embed="rId4">
            <a:alphaModFix/>
          </a:blip>
          <a:srcRect t="-2212" b="68426"/>
          <a:stretch/>
        </p:blipFill>
        <p:spPr>
          <a:xfrm>
            <a:off x="311700" y="1395474"/>
            <a:ext cx="2893201" cy="1737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 descr="Screenshot_20160815-131129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690" y="2947300"/>
            <a:ext cx="2893220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/>
          <p:nvPr/>
        </p:nvSpPr>
        <p:spPr>
          <a:xfrm>
            <a:off x="3483850" y="160325"/>
            <a:ext cx="286200" cy="40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1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3483856" y="1723350"/>
            <a:ext cx="286200" cy="40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2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3483847" y="3171150"/>
            <a:ext cx="286200" cy="40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3</a:t>
            </a:r>
          </a:p>
        </p:txBody>
      </p:sp>
      <p:cxnSp>
        <p:nvCxnSpPr>
          <p:cNvPr id="112" name="Shape 112"/>
          <p:cNvCxnSpPr/>
          <p:nvPr/>
        </p:nvCxnSpPr>
        <p:spPr>
          <a:xfrm rot="10800000">
            <a:off x="3169150" y="286100"/>
            <a:ext cx="314700" cy="7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3" name="Shape 113"/>
          <p:cNvCxnSpPr/>
          <p:nvPr/>
        </p:nvCxnSpPr>
        <p:spPr>
          <a:xfrm rot="10800000">
            <a:off x="3169150" y="1860175"/>
            <a:ext cx="314700" cy="7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4" name="Shape 114"/>
          <p:cNvCxnSpPr/>
          <p:nvPr/>
        </p:nvCxnSpPr>
        <p:spPr>
          <a:xfrm rot="10800000">
            <a:off x="3169150" y="3307975"/>
            <a:ext cx="314700" cy="7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15" name="Shape 115" descr="ic_more_vert_black_24dp_1x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59008" y="2411016"/>
            <a:ext cx="2286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 descr="icon-ios7-gear-128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31584" y="1494633"/>
            <a:ext cx="314700" cy="314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</Words>
  <Application>Microsoft Office PowerPoint</Application>
  <PresentationFormat>On-screen Show (16:9)</PresentationFormat>
  <Paragraphs>30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simple-light-2</vt:lpstr>
      <vt:lpstr>The Canvas Parent App</vt:lpstr>
      <vt:lpstr>First Time Accessing  The Parent App</vt:lpstr>
      <vt:lpstr>Create your account</vt:lpstr>
      <vt:lpstr>Enter student's institution</vt:lpstr>
      <vt:lpstr>Enter your student's login and password</vt:lpstr>
      <vt:lpstr>Your student's courses</vt:lpstr>
      <vt:lpstr>Adding another student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Canvas Parent App</dc:title>
  <dc:creator>Huether, Grant M.</dc:creator>
  <cp:lastModifiedBy>Huether, Grant M.</cp:lastModifiedBy>
  <cp:revision>1</cp:revision>
  <dcterms:modified xsi:type="dcterms:W3CDTF">2016-08-24T17:01:38Z</dcterms:modified>
</cp:coreProperties>
</file>